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5" r:id="rId10"/>
    <p:sldId id="266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40" d="100"/>
          <a:sy n="140" d="100"/>
        </p:scale>
        <p:origin x="-154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3253-086F-47AF-BCF5-BF7CDAF5E6B5}" type="datetimeFigureOut">
              <a:rPr lang="en-US" smtClean="0"/>
              <a:pPr/>
              <a:t>8/7/12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15A2-FC3F-4344-99E3-F60EA854F6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3253-086F-47AF-BCF5-BF7CDAF5E6B5}" type="datetimeFigureOut">
              <a:rPr lang="en-US" smtClean="0"/>
              <a:pPr/>
              <a:t>8/7/12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15A2-FC3F-4344-99E3-F60EA854F6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3253-086F-47AF-BCF5-BF7CDAF5E6B5}" type="datetimeFigureOut">
              <a:rPr lang="en-US" smtClean="0"/>
              <a:pPr/>
              <a:t>8/7/12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15A2-FC3F-4344-99E3-F60EA854F6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3253-086F-47AF-BCF5-BF7CDAF5E6B5}" type="datetimeFigureOut">
              <a:rPr lang="en-US" smtClean="0"/>
              <a:pPr/>
              <a:t>8/7/12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15A2-FC3F-4344-99E3-F60EA854F6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3253-086F-47AF-BCF5-BF7CDAF5E6B5}" type="datetimeFigureOut">
              <a:rPr lang="en-US" smtClean="0"/>
              <a:pPr/>
              <a:t>8/7/12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BB215A2-FC3F-4344-99E3-F60EA854F6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3253-086F-47AF-BCF5-BF7CDAF5E6B5}" type="datetimeFigureOut">
              <a:rPr lang="en-US" smtClean="0"/>
              <a:pPr/>
              <a:t>8/7/12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15A2-FC3F-4344-99E3-F60EA854F6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3253-086F-47AF-BCF5-BF7CDAF5E6B5}" type="datetimeFigureOut">
              <a:rPr lang="en-US" smtClean="0"/>
              <a:pPr/>
              <a:t>8/7/12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15A2-FC3F-4344-99E3-F60EA854F6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3253-086F-47AF-BCF5-BF7CDAF5E6B5}" type="datetimeFigureOut">
              <a:rPr lang="en-US" smtClean="0"/>
              <a:pPr/>
              <a:t>8/7/12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15A2-FC3F-4344-99E3-F60EA854F6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3253-086F-47AF-BCF5-BF7CDAF5E6B5}" type="datetimeFigureOut">
              <a:rPr lang="en-US" smtClean="0"/>
              <a:pPr/>
              <a:t>8/7/12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15A2-FC3F-4344-99E3-F60EA854F6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3253-086F-47AF-BCF5-BF7CDAF5E6B5}" type="datetimeFigureOut">
              <a:rPr lang="en-US" smtClean="0"/>
              <a:pPr/>
              <a:t>8/7/12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15A2-FC3F-4344-99E3-F60EA854F6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3253-086F-47AF-BCF5-BF7CDAF5E6B5}" type="datetimeFigureOut">
              <a:rPr lang="en-US" smtClean="0"/>
              <a:pPr/>
              <a:t>8/7/12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15A2-FC3F-4344-99E3-F60EA854F6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C3E3253-086F-47AF-BCF5-BF7CDAF5E6B5}" type="datetimeFigureOut">
              <a:rPr lang="en-US" smtClean="0"/>
              <a:pPr/>
              <a:t>8/7/12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BB215A2-FC3F-4344-99E3-F60EA854F6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Ongoing / Living Document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673989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Minor infractions handled by classroom teacher.</a:t>
            </a:r>
          </a:p>
          <a:p>
            <a:endParaRPr lang="en-US" dirty="0"/>
          </a:p>
          <a:p>
            <a:r>
              <a:rPr lang="en-US" dirty="0" smtClean="0"/>
              <a:t>Repeat minor infractions, refer to DOS.</a:t>
            </a:r>
          </a:p>
          <a:p>
            <a:endParaRPr lang="en-US" dirty="0"/>
          </a:p>
          <a:p>
            <a:r>
              <a:rPr lang="en-US" dirty="0" smtClean="0"/>
              <a:t>Concerns of possibilities of bypassing networks or breech of security features refer to Technology department.</a:t>
            </a:r>
          </a:p>
          <a:p>
            <a:endParaRPr lang="en-US" dirty="0"/>
          </a:p>
          <a:p>
            <a:r>
              <a:rPr lang="en-US" dirty="0" smtClean="0"/>
              <a:t>Major infractions refer to DOS.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48901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plan to start the class each day.  Make sure the kids know expectations.</a:t>
            </a:r>
          </a:p>
          <a:p>
            <a:endParaRPr lang="en-US" dirty="0"/>
          </a:p>
          <a:p>
            <a:r>
              <a:rPr lang="en-US" dirty="0" smtClean="0"/>
              <a:t>Close laptops when not using them.  T.D.A.</a:t>
            </a:r>
          </a:p>
          <a:p>
            <a:endParaRPr lang="en-US" dirty="0"/>
          </a:p>
          <a:p>
            <a:r>
              <a:rPr lang="en-US" dirty="0" smtClean="0"/>
              <a:t>Move around classroom when possible.</a:t>
            </a:r>
          </a:p>
          <a:p>
            <a:endParaRPr lang="en-US" dirty="0"/>
          </a:p>
          <a:p>
            <a:r>
              <a:rPr lang="en-US" dirty="0" smtClean="0"/>
              <a:t>Don’t burn out trying to catch them.  The kids will win.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86084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THEFT</a:t>
            </a:r>
            <a:r>
              <a:rPr lang="en-US" dirty="0" smtClean="0"/>
              <a:t> / TRESPASSING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others work without permission</a:t>
            </a:r>
            <a:r>
              <a:rPr lang="en-US" smtClean="0"/>
              <a:t>,  their files</a:t>
            </a:r>
            <a:r>
              <a:rPr lang="en-US" dirty="0" smtClean="0"/>
              <a:t>, deleting information  from the computer of others or computer lab.</a:t>
            </a:r>
          </a:p>
          <a:p>
            <a:r>
              <a:rPr lang="en-US" dirty="0" smtClean="0"/>
              <a:t>Using others log on passwords or confidential information.</a:t>
            </a:r>
          </a:p>
          <a:p>
            <a:r>
              <a:rPr lang="en-US" dirty="0" smtClean="0"/>
              <a:t>Violating copyright laws .</a:t>
            </a:r>
          </a:p>
          <a:p>
            <a:r>
              <a:rPr lang="en-US" dirty="0" smtClean="0"/>
              <a:t>Transferring software belonging to the school.</a:t>
            </a:r>
          </a:p>
          <a:p>
            <a:r>
              <a:rPr lang="en-US" dirty="0" smtClean="0"/>
              <a:t>Installing / distributing unlicensed software.</a:t>
            </a:r>
          </a:p>
          <a:p>
            <a:r>
              <a:rPr lang="en-US" dirty="0" smtClean="0"/>
              <a:t>Pirating music, documents, and / or games to any school owned computer / tablet.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15447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57200" y="304800"/>
            <a:ext cx="8229600" cy="2209800"/>
          </a:xfrm>
        </p:spPr>
        <p:txBody>
          <a:bodyPr>
            <a:normAutofit/>
          </a:bodyPr>
          <a:lstStyle/>
          <a:p>
            <a:r>
              <a:rPr lang="en-US" dirty="0" smtClean="0"/>
              <a:t>Threats</a:t>
            </a:r>
            <a:br>
              <a:rPr lang="en-US" dirty="0" smtClean="0"/>
            </a:br>
            <a:r>
              <a:rPr lang="en-US" dirty="0" smtClean="0"/>
              <a:t>Cyber bullying / stalking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28600" y="2743200"/>
            <a:ext cx="8534400" cy="2916702"/>
          </a:xfrm>
        </p:spPr>
        <p:txBody>
          <a:bodyPr>
            <a:noAutofit/>
          </a:bodyPr>
          <a:lstStyle/>
          <a:p>
            <a:pPr marL="457200" indent="-457200" algn="l">
              <a:buFont typeface="Wingdings" pitchFamily="2" charset="2"/>
              <a:buChar char="q"/>
            </a:pPr>
            <a:r>
              <a:rPr lang="en-US" dirty="0" smtClean="0"/>
              <a:t>Using technology to embarrass, harass, humiliate, threaten or intimidate others.</a:t>
            </a:r>
          </a:p>
          <a:p>
            <a:pPr marL="457200" indent="-457200" algn="l">
              <a:buFont typeface="Wingdings" pitchFamily="2" charset="2"/>
              <a:buChar char="q"/>
            </a:pPr>
            <a:endParaRPr lang="en-US" dirty="0" smtClean="0"/>
          </a:p>
          <a:p>
            <a:pPr marL="457200" indent="-457200" algn="l">
              <a:buFont typeface="Wingdings" pitchFamily="2" charset="2"/>
              <a:buChar char="q"/>
            </a:pPr>
            <a:r>
              <a:rPr lang="en-US" dirty="0" smtClean="0"/>
              <a:t>Submitting, publishing, displaying and / or receiving defamatory, inaccurate, abusive comments, pictures or information about others that could harm them, their reputation or future opportunities.</a:t>
            </a:r>
          </a:p>
          <a:p>
            <a:pPr marL="457200" indent="-457200" algn="l">
              <a:buFont typeface="Wingdings" pitchFamily="2" charset="2"/>
              <a:buChar char="q"/>
            </a:pPr>
            <a:endParaRPr lang="en-US" dirty="0" smtClean="0"/>
          </a:p>
          <a:p>
            <a:pPr marL="457200" indent="-457200" algn="l">
              <a:buFont typeface="Wingdings" pitchFamily="2" charset="2"/>
              <a:buChar char="q"/>
            </a:pPr>
            <a:r>
              <a:rPr lang="en-US" dirty="0" smtClean="0"/>
              <a:t>Unauthorized audio / video recordings.</a:t>
            </a:r>
          </a:p>
          <a:p>
            <a:pPr marL="457200" indent="-457200">
              <a:buFont typeface="Wingdings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79084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AND IMAGES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Creating, using, viewing, sending, receiving or accessing inappropriate language and images on the school network or internet using a school owned computer.</a:t>
            </a:r>
          </a:p>
          <a:p>
            <a:endParaRPr lang="en-US" dirty="0" smtClean="0"/>
          </a:p>
          <a:p>
            <a:r>
              <a:rPr lang="en-US" dirty="0" smtClean="0"/>
              <a:t>Any language, material or pictures that may be considered sexually explicit, profane, obscene, abusive, racial, violent, unlawful or offensive to others. (screen savers)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56020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838200"/>
            <a:ext cx="8229600" cy="1143000"/>
          </a:xfrm>
        </p:spPr>
        <p:txBody>
          <a:bodyPr/>
          <a:lstStyle/>
          <a:p>
            <a:r>
              <a:rPr lang="en-US" sz="4000" dirty="0" smtClean="0"/>
              <a:t>Damage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438400"/>
            <a:ext cx="8077200" cy="3505200"/>
          </a:xfrm>
        </p:spPr>
        <p:txBody>
          <a:bodyPr>
            <a:normAutofit/>
          </a:bodyPr>
          <a:lstStyle/>
          <a:p>
            <a:pPr marL="457200" indent="-457200" algn="l">
              <a:buFont typeface="Wingdings" pitchFamily="2" charset="2"/>
              <a:buChar char="q"/>
            </a:pPr>
            <a:r>
              <a:rPr lang="en-US" dirty="0" smtClean="0"/>
              <a:t>Failing to notify the helpdesk w/ in 24 hrs.</a:t>
            </a:r>
          </a:p>
          <a:p>
            <a:pPr marL="457200" indent="-457200" algn="l">
              <a:buFont typeface="Wingdings" pitchFamily="2" charset="2"/>
              <a:buChar char="q"/>
            </a:pPr>
            <a:endParaRPr lang="en-US" dirty="0" smtClean="0"/>
          </a:p>
          <a:p>
            <a:pPr marL="457200" indent="-457200" algn="l">
              <a:buFont typeface="Wingdings" pitchFamily="2" charset="2"/>
              <a:buChar char="q"/>
            </a:pPr>
            <a:r>
              <a:rPr lang="en-US" dirty="0" smtClean="0"/>
              <a:t>Intentionally damaging, disabling or destroying a school owned computer.</a:t>
            </a:r>
          </a:p>
          <a:p>
            <a:pPr marL="457200" indent="-457200" algn="l">
              <a:buFont typeface="Wingdings" pitchFamily="2" charset="2"/>
              <a:buChar char="q"/>
            </a:pPr>
            <a:endParaRPr lang="en-US" dirty="0" smtClean="0"/>
          </a:p>
          <a:p>
            <a:pPr marL="457200" indent="-457200" algn="l">
              <a:buFont typeface="Wingdings" pitchFamily="2" charset="2"/>
              <a:buChar char="q"/>
            </a:pPr>
            <a:r>
              <a:rPr lang="en-US" dirty="0" smtClean="0"/>
              <a:t>Habitual offender of computer neglect.</a:t>
            </a:r>
          </a:p>
          <a:p>
            <a:pPr algn="l"/>
            <a:endParaRPr lang="en-US" dirty="0" smtClean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96256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838200"/>
            <a:ext cx="8229600" cy="14478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Cyber-cheating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2971800"/>
            <a:ext cx="7010400" cy="31242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q"/>
            </a:pPr>
            <a:r>
              <a:rPr lang="en-US" dirty="0" smtClean="0"/>
              <a:t>Using technology to  relay (give/receive) questions / answers from test, quiz or assignments.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84118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609600"/>
            <a:ext cx="8229600" cy="1219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Bypassing restrictions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2286000"/>
            <a:ext cx="7924800" cy="4191000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Wingdings" pitchFamily="2" charset="2"/>
              <a:buChar char="q"/>
            </a:pPr>
            <a:r>
              <a:rPr lang="en-US" dirty="0" smtClean="0"/>
              <a:t>Connecting to a secondary Wi-Fi device (hot spot) or external device in an attempt to bypass the school network and security procedures.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dirty="0" smtClean="0"/>
              <a:t>Attempting to bypass restrictions established by individual teachers.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dirty="0" smtClean="0"/>
              <a:t>Failing to show up on </a:t>
            </a:r>
            <a:r>
              <a:rPr lang="en-US" dirty="0" err="1" smtClean="0"/>
              <a:t>DyKnow</a:t>
            </a:r>
            <a:r>
              <a:rPr lang="en-US" dirty="0" smtClean="0"/>
              <a:t>.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dirty="0" smtClean="0"/>
              <a:t>Failing to be connected to school network using their assigned username and password.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dirty="0" smtClean="0"/>
              <a:t>Attempting to bypass network security.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dirty="0" smtClean="0"/>
              <a:t>The use of software for hacking, eavesdropping or network administration / monitoring.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9728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Participating in instant messaging, e-mailing, gaming, surfing the net, </a:t>
            </a:r>
            <a:r>
              <a:rPr lang="en-US" dirty="0" err="1" smtClean="0"/>
              <a:t>skyping</a:t>
            </a:r>
            <a:r>
              <a:rPr lang="en-US" dirty="0" smtClean="0"/>
              <a:t> and other tasks deemed inappropriate during instructional time.  (including but not limited to ; </a:t>
            </a:r>
            <a:r>
              <a:rPr lang="en-US" dirty="0" err="1" smtClean="0"/>
              <a:t>facebook</a:t>
            </a:r>
            <a:r>
              <a:rPr lang="en-US" dirty="0" smtClean="0"/>
              <a:t>, </a:t>
            </a:r>
            <a:r>
              <a:rPr lang="en-US" dirty="0" err="1" smtClean="0"/>
              <a:t>pinterest</a:t>
            </a:r>
            <a:r>
              <a:rPr lang="en-US" dirty="0" smtClean="0"/>
              <a:t>, </a:t>
            </a:r>
            <a:r>
              <a:rPr lang="en-US" dirty="0" err="1" smtClean="0"/>
              <a:t>hulu</a:t>
            </a:r>
            <a:r>
              <a:rPr lang="en-US" dirty="0" smtClean="0"/>
              <a:t>, </a:t>
            </a:r>
            <a:r>
              <a:rPr lang="en-US" dirty="0" err="1" smtClean="0"/>
              <a:t>tumblr</a:t>
            </a:r>
            <a:r>
              <a:rPr lang="en-US" dirty="0" smtClean="0"/>
              <a:t> and </a:t>
            </a:r>
            <a:r>
              <a:rPr lang="en-US" dirty="0" err="1" smtClean="0"/>
              <a:t>haxball</a:t>
            </a:r>
            <a:r>
              <a:rPr lang="en-US" dirty="0" smtClean="0"/>
              <a:t>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92327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CONFRONT THE STUDENT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to one</a:t>
            </a:r>
          </a:p>
          <a:p>
            <a:pPr lvl="1"/>
            <a:r>
              <a:rPr lang="en-US" dirty="0" smtClean="0"/>
              <a:t>On their time.</a:t>
            </a:r>
          </a:p>
          <a:p>
            <a:pPr lvl="1"/>
            <a:r>
              <a:rPr lang="en-US" dirty="0" smtClean="0"/>
              <a:t>Remind them of technology expectations.</a:t>
            </a:r>
          </a:p>
          <a:p>
            <a:pPr lvl="1"/>
            <a:r>
              <a:rPr lang="en-US" dirty="0" smtClean="0"/>
              <a:t>Put it on them, Can they do it?</a:t>
            </a:r>
          </a:p>
          <a:p>
            <a:pPr lvl="1"/>
            <a:r>
              <a:rPr lang="en-US" dirty="0" smtClean="0"/>
              <a:t>Consequence.</a:t>
            </a:r>
          </a:p>
          <a:p>
            <a:pPr lvl="1"/>
            <a:r>
              <a:rPr lang="en-US" dirty="0" smtClean="0"/>
              <a:t>E-mail parent,  lean on them - advise them you expect their help.  Be specific.</a:t>
            </a:r>
          </a:p>
          <a:p>
            <a:pPr lvl="1"/>
            <a:r>
              <a:rPr lang="en-US" dirty="0" smtClean="0"/>
              <a:t>Follow up w/ parents and let them know how their child is doing after intervention.</a:t>
            </a:r>
          </a:p>
          <a:p>
            <a:pPr lvl="1"/>
            <a:r>
              <a:rPr lang="en-US" dirty="0" smtClean="0"/>
              <a:t>Parent communication will keep you in the drivers seat.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727197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516</TotalTime>
  <Words>525</Words>
  <Application>Microsoft Macintosh PowerPoint</Application>
  <PresentationFormat>On-screen Show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Apex</vt:lpstr>
      <vt:lpstr>TECHNOLOGY</vt:lpstr>
      <vt:lpstr>THEFT / TRESPASSING</vt:lpstr>
      <vt:lpstr>Threats Cyber bullying / stalking</vt:lpstr>
      <vt:lpstr>LANGUAGE AND IMAGES</vt:lpstr>
      <vt:lpstr>Damage</vt:lpstr>
      <vt:lpstr>Cyber-cheating</vt:lpstr>
      <vt:lpstr>Bypassing restrictions</vt:lpstr>
      <vt:lpstr>CLASSROOM PROTOCOL</vt:lpstr>
      <vt:lpstr>CONFRONT THE STUDENT</vt:lpstr>
      <vt:lpstr>Consequences</vt:lpstr>
      <vt:lpstr>KEY POINTS</vt:lpstr>
    </vt:vector>
  </TitlesOfParts>
  <Company>FUJITSU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TECHNOLOGY</dc:title>
  <dc:creator>Rich Lane</dc:creator>
  <cp:lastModifiedBy>Cinde Sulik</cp:lastModifiedBy>
  <cp:revision>12</cp:revision>
  <dcterms:created xsi:type="dcterms:W3CDTF">2012-08-08T03:48:47Z</dcterms:created>
  <dcterms:modified xsi:type="dcterms:W3CDTF">2012-08-08T03:49:01Z</dcterms:modified>
</cp:coreProperties>
</file>